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48" r:id="rId1"/>
  </p:sldMasterIdLst>
  <p:sldIdLst>
    <p:sldId id="264" r:id="rId2"/>
    <p:sldId id="275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386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24/03/2014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79515" y="2276872"/>
            <a:ext cx="8741801" cy="40472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Derecho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endParaRPr lang="es-ES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PRINCIPIOS </a:t>
            </a:r>
            <a:r>
              <a:rPr lang="es-ES" sz="28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FUNDAMENTALES QUE RIGEN EL JUICIO DE AMPARO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Raúl Pacheco Clemente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2014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D:\ESZi\LIC. R.P.C\MAPAS CONCEPTUALES_Lic.RaúlPachecoClemente\Sin Título 2 amparo I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7" y="1772817"/>
            <a:ext cx="8964000" cy="4986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092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</TotalTime>
  <Words>42</Words>
  <Application>Microsoft Office PowerPoint</Application>
  <PresentationFormat>Presentación en pantalla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Toshiba</cp:lastModifiedBy>
  <cp:revision>23</cp:revision>
  <dcterms:created xsi:type="dcterms:W3CDTF">2012-08-07T16:35:15Z</dcterms:created>
  <dcterms:modified xsi:type="dcterms:W3CDTF">2014-03-24T09:00:09Z</dcterms:modified>
</cp:coreProperties>
</file>